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3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67B99-2BC8-4E08-A4EF-016FABBA7DAD}" type="datetimeFigureOut">
              <a:rPr lang="ru-RU"/>
              <a:pPr>
                <a:defRPr/>
              </a:pPr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3124F-F9EF-4417-B217-201EF714F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011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55E93-BC9D-4846-9AC0-47CE8ECAB7F6}" type="datetimeFigureOut">
              <a:rPr lang="ru-RU"/>
              <a:pPr>
                <a:defRPr/>
              </a:pPr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46946-D0FB-43F9-8154-FB2D0AA18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035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ECAFE-9692-42D2-8C4B-ECF7D20033F1}" type="datetimeFigureOut">
              <a:rPr lang="ru-RU"/>
              <a:pPr>
                <a:defRPr/>
              </a:pPr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336B5-AEAD-409E-9122-CF140FD19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69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31C3E-9CB7-493B-BA43-5D4BE7D58D80}" type="datetimeFigureOut">
              <a:rPr lang="ru-RU"/>
              <a:pPr>
                <a:defRPr/>
              </a:pPr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D733E-0FDD-4525-89CC-2217A11DA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99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D5014-7A21-408F-94C0-A515D4714E9E}" type="datetimeFigureOut">
              <a:rPr lang="ru-RU"/>
              <a:pPr>
                <a:defRPr/>
              </a:pPr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E7F10-FF12-47AB-A4E5-99AB5F808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18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B0202-B3AB-427D-9487-18A8C40C2376}" type="datetimeFigureOut">
              <a:rPr lang="ru-RU"/>
              <a:pPr>
                <a:defRPr/>
              </a:pPr>
              <a:t>07.05.2025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76970-2B04-4B65-A445-7CF94410C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88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AEB65-E4EA-412E-93E0-A32427930692}" type="datetimeFigureOut">
              <a:rPr lang="ru-RU"/>
              <a:pPr>
                <a:defRPr/>
              </a:pPr>
              <a:t>07.05.2025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EA28-B033-483C-8F86-1870B925A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54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E242F-442D-43D3-B2B3-A904EF69B035}" type="datetimeFigureOut">
              <a:rPr lang="ru-RU"/>
              <a:pPr>
                <a:defRPr/>
              </a:pPr>
              <a:t>07.05.2025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3D743-3C20-49C1-9FD8-8DE54EE45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93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63D90-C3FA-4CC1-877C-643DD70B2CFA}" type="datetimeFigureOut">
              <a:rPr lang="ru-RU"/>
              <a:pPr>
                <a:defRPr/>
              </a:pPr>
              <a:t>07.05.2025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C8E2-FC31-4FD2-86F6-282D7C303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73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64BD6-A23E-4032-A9A6-25D75DBF86E5}" type="datetimeFigureOut">
              <a:rPr lang="ru-RU"/>
              <a:pPr>
                <a:defRPr/>
              </a:pPr>
              <a:t>07.05.2025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A5364-9486-4620-85B7-B9463DB04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93239-04B0-4C06-B0AA-D53182423E7F}" type="datetimeFigureOut">
              <a:rPr lang="ru-RU"/>
              <a:pPr>
                <a:defRPr/>
              </a:pPr>
              <a:t>07.05.2025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CAB1E-6FB1-40F7-8428-6894DDC98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17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92F79C-6977-4FE5-AC0D-C83C81090734}" type="datetimeFigureOut">
              <a:rPr lang="ru-RU"/>
              <a:pPr>
                <a:defRPr/>
              </a:pPr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93BB30-E394-4AF7-908D-F1CD1651E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42" y="1061676"/>
            <a:ext cx="9228804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+mn-cs"/>
              </a:rPr>
              <a:t>Символы моей </a:t>
            </a:r>
            <a:r>
              <a:rPr lang="ru-RU" sz="66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+mn-cs"/>
              </a:rPr>
              <a:t>страны</a:t>
            </a: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693738" y="115888"/>
            <a:ext cx="76850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C00000"/>
                </a:solidFill>
                <a:latin typeface="Georgia" pitchFamily="18" charset="0"/>
              </a:rPr>
              <a:t>Государственное учреждение культуры «Свислочская районная библиотека»</a:t>
            </a:r>
          </a:p>
        </p:txBody>
      </p:sp>
      <p:pic>
        <p:nvPicPr>
          <p:cNvPr id="2053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2924175"/>
            <a:ext cx="7656512" cy="40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68313" y="476250"/>
            <a:ext cx="8207375" cy="5905500"/>
          </a:xfrm>
          <a:prstGeom prst="roundRect">
            <a:avLst/>
          </a:prstGeom>
          <a:solidFill>
            <a:schemeClr val="tx2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   Как суверенное государство </a:t>
            </a:r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Республика </a:t>
            </a:r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Беларусь имеет свои государственные символы – Государственный флаг, Государственный герб, Государственный гимн.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   Герб, флаг и гимн государства – главные символы независимости, передающие историко-культурное наследие нашего народа, подчеркивающие национальный дух и достоинство белорусских граждан. Это неотъемлемая часть нашего прошлого и настоящего. Они символизируют, олицетворяют для каждого человека, для каждого гражданина его Родину.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5035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211638" y="1219200"/>
            <a:ext cx="4786312" cy="5518150"/>
          </a:xfrm>
          <a:prstGeom prst="roundRect">
            <a:avLst/>
          </a:prstGeom>
          <a:solidFill>
            <a:schemeClr val="tx2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   </a:t>
            </a:r>
            <a:r>
              <a:rPr lang="ru-RU" sz="1900" dirty="0">
                <a:solidFill>
                  <a:schemeClr val="tx1"/>
                </a:solidFill>
                <a:latin typeface="Georgia" pitchFamily="18" charset="0"/>
              </a:rPr>
              <a:t>У каждой страны в мире есть свои знаки-символы, выделяющие ее среди многих других.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solidFill>
                  <a:schemeClr val="tx1"/>
                </a:solidFill>
                <a:latin typeface="Georgia" pitchFamily="18" charset="0"/>
              </a:rPr>
              <a:t>   В данном издании представлены символы современной суверенной Беларуси. Многие из них имеют давнюю историю, некоторые стали символами относительно недавно.  Помимо занимательных и содержательных статей, в книге читатель найдет </a:t>
            </a:r>
            <a:r>
              <a:rPr lang="en-US" sz="1900" dirty="0">
                <a:solidFill>
                  <a:schemeClr val="tx1"/>
                </a:solidFill>
                <a:latin typeface="Georgia" pitchFamily="18" charset="0"/>
              </a:rPr>
              <a:t>QR-</a:t>
            </a:r>
            <a:r>
              <a:rPr lang="ru-RU" sz="1900" dirty="0">
                <a:solidFill>
                  <a:schemeClr val="tx1"/>
                </a:solidFill>
                <a:latin typeface="Georgia" pitchFamily="18" charset="0"/>
              </a:rPr>
              <a:t>коды, отсканировав которые, можно совершить виртуальное путешествие в Беловежскую пущу, увидеть как растет лен на белорусских полях, посетить Храм-памятник Всех Святых в Минске.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4" t="10063" r="2828" b="14088"/>
          <a:stretch/>
        </p:blipFill>
        <p:spPr>
          <a:xfrm>
            <a:off x="-214402" y="1009312"/>
            <a:ext cx="4570378" cy="593792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111125" y="188913"/>
            <a:ext cx="8886825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1900" b="1">
                <a:latin typeface="Georgia" pitchFamily="18" charset="0"/>
              </a:rPr>
              <a:t>Символы суверенной Беларуси / [автор текста и составитель С.Г. Мусиенко; редколлегия: А.Н. Карлюкевич и др.]. – 2-е изд. – Минск: Беларусь, 2025. –  142с.: ил., цв. ил., портр., ноты, герб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68" y="1629381"/>
            <a:ext cx="3816424" cy="51438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4284663" y="1711325"/>
            <a:ext cx="4679950" cy="497998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Georgia" pitchFamily="18" charset="0"/>
              </a:rPr>
              <a:t>   Книга адресована детям младшего школьного возраста. В ней увлекательно и доступно для маленького читателя рассказывается о стране, ее государственных символах, их истории.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Georgia" pitchFamily="18" charset="0"/>
              </a:rPr>
              <a:t>   Во всех государственных символах заложен глубочайший смысл: они отражают историю происхождения государства, его структуру, цели, национальные традиции, особенности хозяйства и природы.</a:t>
            </a: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179388" y="260350"/>
            <a:ext cx="871378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1900" b="1" dirty="0">
                <a:latin typeface="Georgia" pitchFamily="18" charset="0"/>
              </a:rPr>
              <a:t>Символы моей страны: государственные символы Республики Беларусь: [для младшего школьного возраста / составители: </a:t>
            </a:r>
            <a:r>
              <a:rPr lang="ru-RU" altLang="ru-RU" sz="1900" b="1" dirty="0" smtClean="0">
                <a:latin typeface="Georgia" pitchFamily="18" charset="0"/>
              </a:rPr>
              <a:t>О.В. Давидович</a:t>
            </a:r>
            <a:r>
              <a:rPr lang="ru-RU" altLang="ru-RU" sz="1900" b="1" dirty="0">
                <a:latin typeface="Georgia" pitchFamily="18" charset="0"/>
              </a:rPr>
              <a:t>, Е.А. Дмитриева; художник П.В. Городцов]. – Минск: Беларусь, 2024. – 23с.: </a:t>
            </a:r>
            <a:r>
              <a:rPr lang="ru-RU" altLang="ru-RU" sz="1900" b="1" dirty="0" err="1">
                <a:latin typeface="Georgia" pitchFamily="18" charset="0"/>
              </a:rPr>
              <a:t>цв</a:t>
            </a:r>
            <a:r>
              <a:rPr lang="ru-RU" altLang="ru-RU" sz="1900" b="1" dirty="0">
                <a:latin typeface="Georgia" pitchFamily="18" charset="0"/>
              </a:rPr>
              <a:t>. ил. – (Наш дом – Беларусь!).</a:t>
            </a:r>
            <a:endParaRPr lang="ru-RU" altLang="ru-RU" sz="19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" r="2657"/>
          <a:stretch/>
        </p:blipFill>
        <p:spPr>
          <a:xfrm>
            <a:off x="276873" y="1550452"/>
            <a:ext cx="3491017" cy="50405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3995936" y="1784583"/>
            <a:ext cx="4968552" cy="457229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latin typeface="Georgia" pitchFamily="18" charset="0"/>
              </a:rPr>
              <a:t>   Книга в доступной для детей форме знакомит с государственными символами Беларуси и значением их отдельных элементов. Содержит яркие иллюстрации, практические задания, стихи. Способствует формированию уважительного отношения к государственной символике.  </a:t>
            </a: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249238" y="227013"/>
            <a:ext cx="85709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000" b="1">
                <a:latin typeface="Georgia" pitchFamily="18" charset="0"/>
              </a:rPr>
              <a:t>Ванина, О. Герб, флаг, гимн. Государственные символы Республики Беларусь: для детей младшего школьного возраста / Ольга Ванина. – Минск: Адукацыя і выхаванне, 2022. – 48с.: ил.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1" r="13619"/>
          <a:stretch/>
        </p:blipFill>
        <p:spPr>
          <a:xfrm>
            <a:off x="395536" y="1435100"/>
            <a:ext cx="3744416" cy="51868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4283968" y="1435100"/>
            <a:ext cx="4648895" cy="5221288"/>
          </a:xfrm>
          <a:prstGeom prst="roundRect">
            <a:avLst/>
          </a:prstGeom>
          <a:solidFill>
            <a:schemeClr val="tx2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   </a:t>
            </a:r>
            <a:r>
              <a:rPr lang="ru-RU" sz="2000" dirty="0">
                <a:solidFill>
                  <a:schemeClr val="tx1"/>
                </a:solidFill>
                <a:latin typeface="Georgia" pitchFamily="18" charset="0"/>
              </a:rPr>
              <a:t>Государственный флаг – это символ страны, своеобразный национальный код, и если знать правильный ключ к его разгадке, то откроется удивительный духовный мир белорусского народа. В книге можно найти занимательную информацию об истории возникновения современного Государственного флага Республики Беларусь о значении его цветов, а также узнать, какое послание предков заложено в его орнаменте.</a:t>
            </a:r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125413" y="115888"/>
            <a:ext cx="88392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b="1">
                <a:latin typeface="Georgia" pitchFamily="18" charset="0"/>
              </a:rPr>
              <a:t>Мудрость предков в главном символе страны: Государственный флаг Республики Беларусь: [для детей среднего школьного возраста] / составители О.В. Давидович и др. – Минск: Беларусь, 2022. – 63с.: ил.,. –  (Белорусская детская энциклопедия).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1187" y="260648"/>
            <a:ext cx="7921625" cy="511175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Georgia" pitchFamily="18" charset="0"/>
              </a:rPr>
              <a:t>Эти важные атрибуты государственности олицетворяют основные ценности и идеалы современной Беларуси, среди которых суверенитет, независимость, любовь к Отечеству, национальное единство, стремление жить и трудиться в мире и согласии.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521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OBM 1</cp:lastModifiedBy>
  <cp:revision>29</cp:revision>
  <dcterms:created xsi:type="dcterms:W3CDTF">2025-04-08T09:15:18Z</dcterms:created>
  <dcterms:modified xsi:type="dcterms:W3CDTF">2025-05-07T11:47:22Z</dcterms:modified>
</cp:coreProperties>
</file>